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7" r:id="rId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7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/>
    <p:restoredTop sz="95345"/>
  </p:normalViewPr>
  <p:slideViewPr>
    <p:cSldViewPr snapToGrid="0" snapToObjects="1">
      <p:cViewPr varScale="1">
        <p:scale>
          <a:sx n="94" d="100"/>
          <a:sy n="94" d="100"/>
        </p:scale>
        <p:origin x="10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BB4F3D-6342-4446-A0E2-41BEA93E9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E651AD-6B79-7341-9F67-673738264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80B675-0B9C-BF4D-8823-7D86F8233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9026-4523-F847-82A0-18958A1E019E}" type="datetimeFigureOut">
              <a:rPr lang="es-AR" smtClean="0"/>
              <a:t>3/5/24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54D93-EFB9-FF4F-9113-3D4492495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A6CE4A-ED20-5044-BFBC-21A076A09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94E3-2D17-2A44-9D1E-F564F701EF7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996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2BDFE-9A4C-DD47-AA35-05437E2A9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FE7103-1216-7342-8F45-8179749D8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3C34CF-5861-DE47-8537-FB4A2EDCE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9026-4523-F847-82A0-18958A1E019E}" type="datetimeFigureOut">
              <a:rPr lang="es-AR" smtClean="0"/>
              <a:t>3/5/24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FAA527-4D36-B646-95FF-246E0E0F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13D9D0-258E-204E-B5BC-63A0A3F8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94E3-2D17-2A44-9D1E-F564F701EF7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738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029076C-D78B-0E44-A434-38AB4EE28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4BDD58-82CE-6648-91D9-B9807DFD8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A421E5-E636-7D4F-AD7B-75D349BA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9026-4523-F847-82A0-18958A1E019E}" type="datetimeFigureOut">
              <a:rPr lang="es-AR" smtClean="0"/>
              <a:t>3/5/24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7AFE28-1A12-1F46-A546-3DB203A0B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AD1A98-97BC-334A-B210-FA0DE4D4A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94E3-2D17-2A44-9D1E-F564F701EF7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960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E0A17-FD0C-B947-B805-34F898395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652888-2DF0-6F43-BE54-B65B14075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BE0BF8-5DA5-FC4D-B1B4-0F2A4521C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9026-4523-F847-82A0-18958A1E019E}" type="datetimeFigureOut">
              <a:rPr lang="es-AR" smtClean="0"/>
              <a:t>3/5/24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9BE5E7-3962-394D-B096-6E494DF3E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8E4D95-6573-2046-80C2-78BCDC71D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94E3-2D17-2A44-9D1E-F564F701EF7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056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396A2E-EFB7-DF43-BF87-F5C6AF4CC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417086-318A-3344-8268-1CFE2CB2D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579FFE-D374-B84D-9E71-79F595A4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9026-4523-F847-82A0-18958A1E019E}" type="datetimeFigureOut">
              <a:rPr lang="es-AR" smtClean="0"/>
              <a:t>3/5/24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2BB727-DDA0-C747-AE1A-371B8A405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225937-1CAC-FB4E-BF86-EDF68E3C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94E3-2D17-2A44-9D1E-F564F701EF7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992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31B4C-9848-A444-B325-F928B4D6D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1E608C-6E7C-524D-9157-2567275D39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D77949-84BA-0942-B831-742E3EF97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B8DE36-A843-094F-A295-BC67B69AE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9026-4523-F847-82A0-18958A1E019E}" type="datetimeFigureOut">
              <a:rPr lang="es-AR" smtClean="0"/>
              <a:t>3/5/24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50446C-E8DA-704A-B470-2F0FBCC8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2EEB10-8CDA-4A4C-A2B9-62ACAD8A8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94E3-2D17-2A44-9D1E-F564F701EF7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0386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A4AC3F-6E2B-5648-9AA6-31ED37EFC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70C69-87CC-4F42-B332-9739DB2C9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7EF127-4DDF-E646-9B98-0FFA6688F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B06B2B8-137C-C143-AEB2-00324E653A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F6EC423-FC48-9A47-8D45-37F026B23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1F54A5B-523E-A440-A26A-D6F614D24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9026-4523-F847-82A0-18958A1E019E}" type="datetimeFigureOut">
              <a:rPr lang="es-AR" smtClean="0"/>
              <a:t>3/5/24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6FF0304-4B7F-7B42-8A68-655C76CAF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DA89E41-D5FE-F642-914D-5FAD0EBE5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94E3-2D17-2A44-9D1E-F564F701EF7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405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1E32FC-EF22-BE46-A993-94186DDF6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160900F-06CB-1046-B728-623E98511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9026-4523-F847-82A0-18958A1E019E}" type="datetimeFigureOut">
              <a:rPr lang="es-AR" smtClean="0"/>
              <a:t>3/5/24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FC72FA-10FB-8F46-971C-AED82B5E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0EE6EEE-BBB0-E344-A803-69EC6D81C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94E3-2D17-2A44-9D1E-F564F701EF7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5313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B538039-95E1-C54E-91A2-AF33CBDE6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9026-4523-F847-82A0-18958A1E019E}" type="datetimeFigureOut">
              <a:rPr lang="es-AR" smtClean="0"/>
              <a:t>3/5/24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F232125-4303-8B49-BE36-F556420F2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801496C-77B3-734F-8C90-888D10DD9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94E3-2D17-2A44-9D1E-F564F701EF7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6693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23B09-C553-3247-A7FA-828199566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7CDD68-D5A1-6E48-8755-13DB6169F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48E035-D4A0-DE40-8023-5A048599E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D0711A-F50B-2E47-9AB4-352BED1ED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9026-4523-F847-82A0-18958A1E019E}" type="datetimeFigureOut">
              <a:rPr lang="es-AR" smtClean="0"/>
              <a:t>3/5/24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54FBCE-E92A-F94F-9013-993F2CB42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7EF32F-65D1-3440-9771-0B3474F7E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94E3-2D17-2A44-9D1E-F564F701EF7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594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0B5412-340F-1E4F-8DE2-12B0593ED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C02025C-30DF-0941-85BA-7F4F5E844D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B6647D-C028-B24E-94B6-2A8BB3C69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865578-9B16-CF46-A10B-F9756014F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9026-4523-F847-82A0-18958A1E019E}" type="datetimeFigureOut">
              <a:rPr lang="es-AR" smtClean="0"/>
              <a:t>3/5/24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E523E5-78B0-F54C-9137-26B6A5CB5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BE1C3B-8930-574F-8B4B-59465D189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594E3-2D17-2A44-9D1E-F564F701EF7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457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8CA65B-5D31-9A49-B4A4-DFD0C1E99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92449F-F516-CF4C-8305-33BD203BC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EE7D17-D589-B044-A39D-E593BA9616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49026-4523-F847-82A0-18958A1E019E}" type="datetimeFigureOut">
              <a:rPr lang="es-AR" smtClean="0"/>
              <a:t>3/5/24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FFA893-B1CD-6141-8228-8A8230B4EC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9B948F-1C5E-B144-A3F9-ED18F7776B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594E3-2D17-2A44-9D1E-F564F701EF7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067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186FDC-2E47-2548-A96A-8EB7972B95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Título del trabajo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510990-369B-D14B-B1B7-7F3CAAA2B3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38452"/>
          </a:xfrm>
        </p:spPr>
        <p:txBody>
          <a:bodyPr>
            <a:normAutofit/>
          </a:bodyPr>
          <a:lstStyle/>
          <a:p>
            <a:r>
              <a:rPr lang="es-AR" dirty="0"/>
              <a:t>Autores y filiación</a:t>
            </a:r>
          </a:p>
          <a:p>
            <a:endParaRPr lang="es-AR" dirty="0"/>
          </a:p>
          <a:p>
            <a:r>
              <a:rPr lang="es-AR" dirty="0"/>
              <a:t>Nombre del expositor</a:t>
            </a:r>
          </a:p>
        </p:txBody>
      </p:sp>
      <p:pic>
        <p:nvPicPr>
          <p:cNvPr id="4" name="Imagen 3" descr="Interfaz de usuario gráfica&#10;&#10;Descripción generada automáticamente con confianza media">
            <a:extLst>
              <a:ext uri="{FF2B5EF4-FFF2-40B4-BE49-F238E27FC236}">
                <a16:creationId xmlns:a16="http://schemas.microsoft.com/office/drawing/2014/main" id="{AB7BB66B-FC02-3643-933E-07B6E0195E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225"/>
          <a:stretch/>
        </p:blipFill>
        <p:spPr>
          <a:xfrm>
            <a:off x="8038532" y="5427467"/>
            <a:ext cx="3948752" cy="127322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C5DDF264-7221-1042-819F-2D3DB5F17C28}"/>
              </a:ext>
            </a:extLst>
          </p:cNvPr>
          <p:cNvSpPr txBox="1"/>
          <p:nvPr/>
        </p:nvSpPr>
        <p:spPr>
          <a:xfrm>
            <a:off x="2869451" y="516050"/>
            <a:ext cx="6693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latin typeface="Avenir Book" panose="02000503020000020003" pitchFamily="2" charset="0"/>
              </a:rPr>
              <a:t>V JORNADAS NACIONALES DE INGENIERÍA Y SOCIEDAD</a:t>
            </a:r>
          </a:p>
          <a:p>
            <a:pPr algn="ctr"/>
            <a:r>
              <a:rPr lang="es-AR" b="1" dirty="0">
                <a:latin typeface="Avenir Book" panose="02000503020000020003" pitchFamily="2" charset="0"/>
              </a:rPr>
              <a:t>“Ingeniería para el Desarrollo Sostenible”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117A579-F0C2-8842-A44F-6774A6A02DA4}"/>
              </a:ext>
            </a:extLst>
          </p:cNvPr>
          <p:cNvSpPr txBox="1"/>
          <p:nvPr/>
        </p:nvSpPr>
        <p:spPr>
          <a:xfrm>
            <a:off x="348662" y="5847131"/>
            <a:ext cx="4310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AR"/>
            </a:defPPr>
            <a:lvl1pPr algn="r">
              <a:defRPr b="1">
                <a:latin typeface="Avenir Book" panose="02000503020000020003" pitchFamily="2" charset="0"/>
              </a:defRPr>
            </a:lvl1pPr>
          </a:lstStyle>
          <a:p>
            <a:pPr algn="l"/>
            <a:r>
              <a:rPr lang="es-AR" sz="1600" i="1" dirty="0">
                <a:solidFill>
                  <a:srgbClr val="247AA0"/>
                </a:solidFill>
              </a:rPr>
              <a:t>Celebrando 10 años de JISO</a:t>
            </a:r>
          </a:p>
          <a:p>
            <a:pPr algn="l"/>
            <a:r>
              <a:rPr lang="es-AR" sz="1600" dirty="0">
                <a:solidFill>
                  <a:srgbClr val="247AA0"/>
                </a:solidFill>
              </a:rPr>
              <a:t>23 y 24 de mayo de 2024</a:t>
            </a:r>
          </a:p>
        </p:txBody>
      </p:sp>
      <p:pic>
        <p:nvPicPr>
          <p:cNvPr id="15" name="Imagen 14" descr="Logotipo, Círculo&#10;&#10;Descripción generada automáticamente">
            <a:extLst>
              <a:ext uri="{FF2B5EF4-FFF2-40B4-BE49-F238E27FC236}">
                <a16:creationId xmlns:a16="http://schemas.microsoft.com/office/drawing/2014/main" id="{B8A7E6B0-EF8E-714D-98FD-B335032C1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2134" y="157305"/>
            <a:ext cx="1371940" cy="2000978"/>
          </a:xfrm>
          <a:prstGeom prst="rect">
            <a:avLst/>
          </a:prstGeom>
        </p:spPr>
      </p:pic>
      <p:pic>
        <p:nvPicPr>
          <p:cNvPr id="16" name="Picture 2" descr="Logo UTN">
            <a:extLst>
              <a:ext uri="{FF2B5EF4-FFF2-40B4-BE49-F238E27FC236}">
                <a16:creationId xmlns:a16="http://schemas.microsoft.com/office/drawing/2014/main" id="{E27C6D44-B8CC-9146-8F11-19F464CCCD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16" b="-13924"/>
          <a:stretch/>
        </p:blipFill>
        <p:spPr bwMode="auto">
          <a:xfrm>
            <a:off x="325917" y="475776"/>
            <a:ext cx="2303430" cy="77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548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9332C-167D-D04C-B2E9-765E2009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(Presentación del trabajo)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6CD468-5BC2-CC4D-96F5-711ABF30B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84178"/>
          </a:xfrm>
        </p:spPr>
        <p:txBody>
          <a:bodyPr/>
          <a:lstStyle/>
          <a:p>
            <a:r>
              <a:rPr lang="es-AR" dirty="0"/>
              <a:t>Extensión máxima: 6 diapositivas</a:t>
            </a:r>
          </a:p>
          <a:p>
            <a:r>
              <a:rPr lang="es-AR" dirty="0"/>
              <a:t>Tiempo máximo de presentación: 10 minutos</a:t>
            </a:r>
          </a:p>
        </p:txBody>
      </p:sp>
      <p:pic>
        <p:nvPicPr>
          <p:cNvPr id="5" name="Imagen 4" descr="Logotipo, Círculo&#10;&#10;Descripción generada automáticamente">
            <a:extLst>
              <a:ext uri="{FF2B5EF4-FFF2-40B4-BE49-F238E27FC236}">
                <a16:creationId xmlns:a16="http://schemas.microsoft.com/office/drawing/2014/main" id="{D941EDA3-FFB7-234C-91D4-4334BF5C7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637720"/>
            <a:ext cx="836666" cy="122028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DEF4AC7-3B1B-3A45-B13F-EA9A2E44D562}"/>
              </a:ext>
            </a:extLst>
          </p:cNvPr>
          <p:cNvSpPr txBox="1"/>
          <p:nvPr/>
        </p:nvSpPr>
        <p:spPr>
          <a:xfrm>
            <a:off x="2749398" y="5912327"/>
            <a:ext cx="6693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latin typeface="Avenir Book" panose="02000503020000020003" pitchFamily="2" charset="0"/>
              </a:rPr>
              <a:t>V JORNADAS NACIONALES DE INGENIERÍA Y SOCIEDAD</a:t>
            </a:r>
          </a:p>
          <a:p>
            <a:pPr algn="ctr"/>
            <a:r>
              <a:rPr lang="es-AR" sz="1600" b="1" dirty="0">
                <a:latin typeface="Avenir Book" panose="02000503020000020003" pitchFamily="2" charset="0"/>
              </a:rPr>
              <a:t>“Ingeniería para el Desarrollo Sostenible”</a:t>
            </a:r>
          </a:p>
        </p:txBody>
      </p:sp>
      <p:pic>
        <p:nvPicPr>
          <p:cNvPr id="8" name="Imagen 7" descr="Interfaz de usuario gráfica&#10;&#10;Descripción generada automáticamente con confianza media">
            <a:extLst>
              <a:ext uri="{FF2B5EF4-FFF2-40B4-BE49-F238E27FC236}">
                <a16:creationId xmlns:a16="http://schemas.microsoft.com/office/drawing/2014/main" id="{B1DA2B3D-9DC2-9443-8E70-F0676CFE33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0108"/>
          <a:stretch/>
        </p:blipFill>
        <p:spPr>
          <a:xfrm>
            <a:off x="9703044" y="5761064"/>
            <a:ext cx="1628178" cy="88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053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9332C-167D-D04C-B2E9-765E2009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(Marco teórico)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6CD468-5BC2-CC4D-96F5-711ABF30B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84178"/>
          </a:xfrm>
        </p:spPr>
        <p:txBody>
          <a:bodyPr/>
          <a:lstStyle/>
          <a:p>
            <a:r>
              <a:rPr lang="es-AR" dirty="0"/>
              <a:t>Extensión máxima: 6 diapositivas</a:t>
            </a:r>
          </a:p>
          <a:p>
            <a:r>
              <a:rPr lang="es-AR" dirty="0"/>
              <a:t>Tiempo máximo de presentación: 10 minutos</a:t>
            </a:r>
          </a:p>
        </p:txBody>
      </p:sp>
      <p:pic>
        <p:nvPicPr>
          <p:cNvPr id="5" name="Imagen 4" descr="Logotipo, Círculo&#10;&#10;Descripción generada automáticamente">
            <a:extLst>
              <a:ext uri="{FF2B5EF4-FFF2-40B4-BE49-F238E27FC236}">
                <a16:creationId xmlns:a16="http://schemas.microsoft.com/office/drawing/2014/main" id="{D941EDA3-FFB7-234C-91D4-4334BF5C7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637720"/>
            <a:ext cx="836666" cy="122028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DEF4AC7-3B1B-3A45-B13F-EA9A2E44D562}"/>
              </a:ext>
            </a:extLst>
          </p:cNvPr>
          <p:cNvSpPr txBox="1"/>
          <p:nvPr/>
        </p:nvSpPr>
        <p:spPr>
          <a:xfrm>
            <a:off x="2749398" y="5912327"/>
            <a:ext cx="6693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latin typeface="Avenir Book" panose="02000503020000020003" pitchFamily="2" charset="0"/>
              </a:rPr>
              <a:t>V JORNADAS NACIONALES DE INGENIERÍA Y SOCIEDAD</a:t>
            </a:r>
          </a:p>
          <a:p>
            <a:pPr algn="ctr"/>
            <a:r>
              <a:rPr lang="es-AR" sz="1600" b="1" dirty="0">
                <a:latin typeface="Avenir Book" panose="02000503020000020003" pitchFamily="2" charset="0"/>
              </a:rPr>
              <a:t>“Ingeniería para el Desarrollo Sostenible”</a:t>
            </a:r>
          </a:p>
        </p:txBody>
      </p:sp>
      <p:pic>
        <p:nvPicPr>
          <p:cNvPr id="8" name="Imagen 7" descr="Interfaz de usuario gráfica&#10;&#10;Descripción generada automáticamente con confianza media">
            <a:extLst>
              <a:ext uri="{FF2B5EF4-FFF2-40B4-BE49-F238E27FC236}">
                <a16:creationId xmlns:a16="http://schemas.microsoft.com/office/drawing/2014/main" id="{B1DA2B3D-9DC2-9443-8E70-F0676CFE33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0108"/>
          <a:stretch/>
        </p:blipFill>
        <p:spPr>
          <a:xfrm>
            <a:off x="9703044" y="5761064"/>
            <a:ext cx="1628178" cy="88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57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9332C-167D-D04C-B2E9-765E2009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(Desarrollo)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6CD468-5BC2-CC4D-96F5-711ABF30B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84178"/>
          </a:xfrm>
        </p:spPr>
        <p:txBody>
          <a:bodyPr/>
          <a:lstStyle/>
          <a:p>
            <a:r>
              <a:rPr lang="es-AR" dirty="0"/>
              <a:t>Extensión máxima: 6 diapositivas</a:t>
            </a:r>
          </a:p>
          <a:p>
            <a:r>
              <a:rPr lang="es-AR" dirty="0"/>
              <a:t>Tiempo máximo de presentación: 10 minutos</a:t>
            </a:r>
          </a:p>
        </p:txBody>
      </p:sp>
      <p:pic>
        <p:nvPicPr>
          <p:cNvPr id="5" name="Imagen 4" descr="Logotipo, Círculo&#10;&#10;Descripción generada automáticamente">
            <a:extLst>
              <a:ext uri="{FF2B5EF4-FFF2-40B4-BE49-F238E27FC236}">
                <a16:creationId xmlns:a16="http://schemas.microsoft.com/office/drawing/2014/main" id="{D941EDA3-FFB7-234C-91D4-4334BF5C7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637720"/>
            <a:ext cx="836666" cy="122028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DEF4AC7-3B1B-3A45-B13F-EA9A2E44D562}"/>
              </a:ext>
            </a:extLst>
          </p:cNvPr>
          <p:cNvSpPr txBox="1"/>
          <p:nvPr/>
        </p:nvSpPr>
        <p:spPr>
          <a:xfrm>
            <a:off x="2749398" y="5912327"/>
            <a:ext cx="6693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latin typeface="Avenir Book" panose="02000503020000020003" pitchFamily="2" charset="0"/>
              </a:rPr>
              <a:t>V JORNADAS NACIONALES DE INGENIERÍA Y SOCIEDAD</a:t>
            </a:r>
          </a:p>
          <a:p>
            <a:pPr algn="ctr"/>
            <a:r>
              <a:rPr lang="es-AR" sz="1600" b="1" dirty="0">
                <a:latin typeface="Avenir Book" panose="02000503020000020003" pitchFamily="2" charset="0"/>
              </a:rPr>
              <a:t>“Ingeniería para el Desarrollo Sostenible”</a:t>
            </a:r>
          </a:p>
        </p:txBody>
      </p:sp>
      <p:pic>
        <p:nvPicPr>
          <p:cNvPr id="8" name="Imagen 7" descr="Interfaz de usuario gráfica&#10;&#10;Descripción generada automáticamente con confianza media">
            <a:extLst>
              <a:ext uri="{FF2B5EF4-FFF2-40B4-BE49-F238E27FC236}">
                <a16:creationId xmlns:a16="http://schemas.microsoft.com/office/drawing/2014/main" id="{B1DA2B3D-9DC2-9443-8E70-F0676CFE33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0108"/>
          <a:stretch/>
        </p:blipFill>
        <p:spPr>
          <a:xfrm>
            <a:off x="9703044" y="5761064"/>
            <a:ext cx="1628178" cy="88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04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9332C-167D-D04C-B2E9-765E2009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(Conclusiones)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6CD468-5BC2-CC4D-96F5-711ABF30B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84178"/>
          </a:xfrm>
        </p:spPr>
        <p:txBody>
          <a:bodyPr/>
          <a:lstStyle/>
          <a:p>
            <a:r>
              <a:rPr lang="es-AR" dirty="0"/>
              <a:t>Extensión máxima: 6 diapositivas</a:t>
            </a:r>
          </a:p>
          <a:p>
            <a:r>
              <a:rPr lang="es-AR" dirty="0"/>
              <a:t>Tiempo máximo de presentación: 10 minutos</a:t>
            </a:r>
          </a:p>
        </p:txBody>
      </p:sp>
      <p:pic>
        <p:nvPicPr>
          <p:cNvPr id="5" name="Imagen 4" descr="Logotipo, Círculo&#10;&#10;Descripción generada automáticamente">
            <a:extLst>
              <a:ext uri="{FF2B5EF4-FFF2-40B4-BE49-F238E27FC236}">
                <a16:creationId xmlns:a16="http://schemas.microsoft.com/office/drawing/2014/main" id="{D941EDA3-FFB7-234C-91D4-4334BF5C7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637720"/>
            <a:ext cx="836666" cy="122028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DEF4AC7-3B1B-3A45-B13F-EA9A2E44D562}"/>
              </a:ext>
            </a:extLst>
          </p:cNvPr>
          <p:cNvSpPr txBox="1"/>
          <p:nvPr/>
        </p:nvSpPr>
        <p:spPr>
          <a:xfrm>
            <a:off x="2749398" y="5912327"/>
            <a:ext cx="6693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latin typeface="Avenir Book" panose="02000503020000020003" pitchFamily="2" charset="0"/>
              </a:rPr>
              <a:t>V JORNADAS NACIONALES DE INGENIERÍA Y SOCIEDAD</a:t>
            </a:r>
          </a:p>
          <a:p>
            <a:pPr algn="ctr"/>
            <a:r>
              <a:rPr lang="es-AR" sz="1600" b="1" dirty="0">
                <a:latin typeface="Avenir Book" panose="02000503020000020003" pitchFamily="2" charset="0"/>
              </a:rPr>
              <a:t>“Ingeniería para el Desarrollo Sostenible”</a:t>
            </a:r>
          </a:p>
        </p:txBody>
      </p:sp>
      <p:pic>
        <p:nvPicPr>
          <p:cNvPr id="8" name="Imagen 7" descr="Interfaz de usuario gráfica&#10;&#10;Descripción generada automáticamente con confianza media">
            <a:extLst>
              <a:ext uri="{FF2B5EF4-FFF2-40B4-BE49-F238E27FC236}">
                <a16:creationId xmlns:a16="http://schemas.microsoft.com/office/drawing/2014/main" id="{B1DA2B3D-9DC2-9443-8E70-F0676CFE33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0108"/>
          <a:stretch/>
        </p:blipFill>
        <p:spPr>
          <a:xfrm>
            <a:off x="9703044" y="5761064"/>
            <a:ext cx="1628178" cy="88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58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186FDC-2E47-2548-A96A-8EB7972B95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Muchas gracias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510990-369B-D14B-B1B7-7F3CAAA2B3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38452"/>
          </a:xfrm>
        </p:spPr>
        <p:txBody>
          <a:bodyPr>
            <a:normAutofit/>
          </a:bodyPr>
          <a:lstStyle/>
          <a:p>
            <a:endParaRPr lang="es-AR" dirty="0"/>
          </a:p>
          <a:p>
            <a:r>
              <a:rPr lang="es-AR" dirty="0"/>
              <a:t>Nombre del expositor</a:t>
            </a:r>
          </a:p>
          <a:p>
            <a:r>
              <a:rPr lang="es-AR" dirty="0"/>
              <a:t>Contacto</a:t>
            </a:r>
          </a:p>
        </p:txBody>
      </p:sp>
      <p:pic>
        <p:nvPicPr>
          <p:cNvPr id="6" name="Imagen 5" descr="Logotipo, Círculo&#10;&#10;Descripción generada automáticamente">
            <a:extLst>
              <a:ext uri="{FF2B5EF4-FFF2-40B4-BE49-F238E27FC236}">
                <a16:creationId xmlns:a16="http://schemas.microsoft.com/office/drawing/2014/main" id="{1EB39601-5667-6048-B638-23D50465D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2134" y="157305"/>
            <a:ext cx="1371940" cy="2000978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C5DDF264-7221-1042-819F-2D3DB5F17C28}"/>
              </a:ext>
            </a:extLst>
          </p:cNvPr>
          <p:cNvSpPr txBox="1"/>
          <p:nvPr/>
        </p:nvSpPr>
        <p:spPr>
          <a:xfrm>
            <a:off x="2869451" y="516050"/>
            <a:ext cx="6693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>
                <a:latin typeface="Avenir Book" panose="02000503020000020003" pitchFamily="2" charset="0"/>
              </a:rPr>
              <a:t>V JORNADAS NACIONALES DE INGENIERÍA Y SOCIEDAD</a:t>
            </a:r>
          </a:p>
          <a:p>
            <a:pPr algn="ctr"/>
            <a:r>
              <a:rPr lang="es-AR" b="1" dirty="0">
                <a:latin typeface="Avenir Book" panose="02000503020000020003" pitchFamily="2" charset="0"/>
              </a:rPr>
              <a:t>“Ingeniería para el Desarrollo Sostenible”</a:t>
            </a:r>
          </a:p>
        </p:txBody>
      </p:sp>
      <p:pic>
        <p:nvPicPr>
          <p:cNvPr id="1026" name="Picture 2" descr="Logo UTN">
            <a:extLst>
              <a:ext uri="{FF2B5EF4-FFF2-40B4-BE49-F238E27FC236}">
                <a16:creationId xmlns:a16="http://schemas.microsoft.com/office/drawing/2014/main" id="{B9B816CA-A77E-6A46-A74A-2704084CA8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16" b="-13924"/>
          <a:stretch/>
        </p:blipFill>
        <p:spPr bwMode="auto">
          <a:xfrm>
            <a:off x="325917" y="475776"/>
            <a:ext cx="2303430" cy="77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 descr="Interfaz de usuario gráfica&#10;&#10;Descripción generada automáticamente con confianza media">
            <a:extLst>
              <a:ext uri="{FF2B5EF4-FFF2-40B4-BE49-F238E27FC236}">
                <a16:creationId xmlns:a16="http://schemas.microsoft.com/office/drawing/2014/main" id="{EFAA5103-84FA-8E4D-B1E3-3630BF5107C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1225"/>
          <a:stretch/>
        </p:blipFill>
        <p:spPr>
          <a:xfrm>
            <a:off x="8038532" y="5427467"/>
            <a:ext cx="3948752" cy="127322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2B92E2EA-F4A1-D24F-A525-1AC6AEEB03B5}"/>
              </a:ext>
            </a:extLst>
          </p:cNvPr>
          <p:cNvSpPr txBox="1"/>
          <p:nvPr/>
        </p:nvSpPr>
        <p:spPr>
          <a:xfrm>
            <a:off x="348662" y="5847131"/>
            <a:ext cx="4310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AR"/>
            </a:defPPr>
            <a:lvl1pPr algn="r">
              <a:defRPr b="1">
                <a:latin typeface="Avenir Book" panose="02000503020000020003" pitchFamily="2" charset="0"/>
              </a:defRPr>
            </a:lvl1pPr>
          </a:lstStyle>
          <a:p>
            <a:pPr algn="l"/>
            <a:r>
              <a:rPr lang="es-AR" sz="1600" i="1" dirty="0">
                <a:solidFill>
                  <a:srgbClr val="247AA0"/>
                </a:solidFill>
              </a:rPr>
              <a:t>Celebrando 10 años de JISO</a:t>
            </a:r>
          </a:p>
          <a:p>
            <a:pPr algn="l"/>
            <a:r>
              <a:rPr lang="es-AR" sz="1600" dirty="0">
                <a:solidFill>
                  <a:srgbClr val="247AA0"/>
                </a:solidFill>
              </a:rPr>
              <a:t>23 y 24 de mayo de 2024</a:t>
            </a:r>
          </a:p>
        </p:txBody>
      </p:sp>
    </p:spTree>
    <p:extLst>
      <p:ext uri="{BB962C8B-B14F-4D97-AF65-F5344CB8AC3E}">
        <p14:creationId xmlns:p14="http://schemas.microsoft.com/office/powerpoint/2010/main" val="2857441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4383</TotalTime>
  <Words>186</Words>
  <Application>Microsoft Macintosh PowerPoint</Application>
  <PresentationFormat>Panorámica</PresentationFormat>
  <Paragraphs>36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Avenir Book</vt:lpstr>
      <vt:lpstr>Calibri</vt:lpstr>
      <vt:lpstr>Calibri Light</vt:lpstr>
      <vt:lpstr>Tema de Office</vt:lpstr>
      <vt:lpstr>Título del trabajo</vt:lpstr>
      <vt:lpstr>(Presentación del trabajo)</vt:lpstr>
      <vt:lpstr>(Marco teórico)</vt:lpstr>
      <vt:lpstr>(Desarrollo)</vt:lpstr>
      <vt:lpstr>(Conclusiones)</vt:lpstr>
      <vt:lpstr>Muchas 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del trabajo</dc:title>
  <dc:creator>Mariana González</dc:creator>
  <cp:lastModifiedBy>Mariana González</cp:lastModifiedBy>
  <cp:revision>10</cp:revision>
  <dcterms:created xsi:type="dcterms:W3CDTF">2024-05-03T11:59:42Z</dcterms:created>
  <dcterms:modified xsi:type="dcterms:W3CDTF">2024-05-06T13:03:30Z</dcterms:modified>
</cp:coreProperties>
</file>